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sldIdLst>
    <p:sldId id="256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96" y="2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342FE-E00B-4FAF-8F73-F722060EB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600" y="978408"/>
            <a:ext cx="10506991" cy="2531555"/>
          </a:xfrm>
          <a:prstGeom prst="rect">
            <a:avLst/>
          </a:prstGeom>
        </p:spPr>
        <p:txBody>
          <a:bodyPr anchor="b"/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C1CCE2-4461-473E-B23C-34C8CCF04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600" y="3602038"/>
            <a:ext cx="10506991" cy="227755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AA551A-CE2F-4E35-A714-B1F04D4B4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5C907-6594-4DFF-A32B-449C3BA96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76D75-E9DA-4660-AC52-51BA63FCB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2EFA84C-D756-4DC7-AA46-68D776F37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1653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1999A10-4355-4A13-B008-196B21ABE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600" y="483576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36D448-AFEA-4483-B0E4-002840525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506991" cy="17552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216234-4516-4303-8F60-A8127D89A5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192" y="3103131"/>
            <a:ext cx="10506991" cy="30929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B5D50-A474-462B-A807-DF186B1C2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F1DAF-2E2D-46ED-AA3E-3D2FE4039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FC771-EB13-4EB5-A0A2-3968C6ABB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3B596B8-8230-4695-8D76-F06AFA815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3EBF93-5FD9-4F4E-8485-7B937145C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952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6B4D06-C7C6-4949-8EB2-F03ED999A2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041710" y="978408"/>
            <a:ext cx="2947881" cy="512477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921B9D-8C11-4176-AF22-89F972E212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632" y="978408"/>
            <a:ext cx="7256453" cy="51247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A9E1C-8E18-4A35-9BD8-427B1D14B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16CDB-7BB6-4DD2-A626-6DA8E569F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0403B-439E-449F-83B1-799EEC239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339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43735-A77F-440D-9448-6AE7C204D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634472" cy="21579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6C6EE-D55E-454B-B28C-EC73D1DB4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A2905-6D2E-4319-9521-61452AB8F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C7550-84E8-49D3-B419-6F5F327DA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D2C6B-EA5D-4D97-BC84-6C860D536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760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1B299E6-11CC-4181-86C3-528A13F1F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3922232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803473-0A64-4F9F-833B-8D64E3901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9"/>
            <a:ext cx="10515600" cy="2716769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73736-B424-40F2-B562-6DC10E5ED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600" y="4171445"/>
            <a:ext cx="10515600" cy="1918205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48851-37C0-478D-B722-D76C817D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3E063E-66CE-4C18-91FA-D14AE052D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66D3D-FD62-470C-BC3C-A03771A32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FF0049-0231-4557-A707-569556F0C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3922232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7A0DB1-87C8-4BF4-B2A2-F9CA6ED05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6C29209-8A8F-48A7-8BA2-AFADA37CB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3885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166BE9C-AE7C-4C39-9694-C32D6939B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483577"/>
            <a:ext cx="11147071" cy="2434824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ACC42C-303A-4BDF-990A-2B07967BC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599" y="978408"/>
            <a:ext cx="11147071" cy="17552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55CEF-353E-4E14-83AD-ACADDC08D9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600" y="3103131"/>
            <a:ext cx="5418551" cy="3073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55ECEF-9654-4AC1-BF77-7BC602BBD4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1120" y="3103131"/>
            <a:ext cx="5418551" cy="3073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922FC8-BC06-407B-A82B-DA62B33A1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15B701-4E1F-48AA-8A3C-ED5DD9151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6BCA31-8AC7-46F5-BCAB-41D54DF83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BA86D8-2A29-4A0E-AEA0-39B41C418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085E13E-918A-4D04-9E84-94148D7C87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3520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5E892-D975-4DD6-8583-A14DDBE85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1" y="978407"/>
            <a:ext cx="11145039" cy="1339584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1F7700-CECC-4881-BE5C-A13CD825B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632" y="2500921"/>
            <a:ext cx="5346222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4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A50766-520A-44C5-943E-569222B741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632" y="3428999"/>
            <a:ext cx="5346222" cy="2760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2F7E42-976A-4239-8006-D68538D4B7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7120" y="2500921"/>
            <a:ext cx="5372551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8CA329-951F-4391-ADC5-7EA320B778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7120" y="3428999"/>
            <a:ext cx="5372551" cy="2760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BEC22A-DA46-460C-B865-D928C20AE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B2D647-42C5-4AB7-BB71-3A4406571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632" y="6419088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0B2B67-714C-46DA-85E5-598B4244D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89591" y="-7190"/>
            <a:ext cx="640080" cy="365125"/>
          </a:xfrm>
        </p:spPr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330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D4B6724-AB30-4E7C-BE2B-ECD94FF1B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3933311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D4BAB-2678-4A19-A575-C47CAF144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634472" cy="2591509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47C89E-0ABD-4FD2-924C-894345ADF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3026CE-9CC8-403B-88B1-184D16532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B3D616-3C18-401B-A792-E75149FDF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4EC6F70-D800-4067-A36A-5BBFC8018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393331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2B66CB6-8988-4FBA-8524-726765A5F2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1437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C73F84-0C6B-4EF4-9405-C38982499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CEC807-744E-4C5C-8B15-09AED3E57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FBCB19-9F4B-474C-85C1-4A645A971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513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A88B0-DD6B-449B-AE32-D3192081E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978408"/>
            <a:ext cx="4287393" cy="2450592"/>
          </a:xfrm>
          <a:prstGeom prst="rect">
            <a:avLst/>
          </a:prstGeom>
        </p:spPr>
        <p:txBody>
          <a:bodyPr anchor="b"/>
          <a:lstStyle>
            <a:lvl1pPr>
              <a:defRPr lang="en-US" sz="5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22ED6-5B69-4B3B-BF96-3A75F2107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987425"/>
            <a:ext cx="6446484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704043-D45F-440A-A15D-2718A913E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32" y="3645074"/>
            <a:ext cx="4287393" cy="2223914"/>
          </a:xfrm>
        </p:spPr>
        <p:txBody>
          <a:bodyPr/>
          <a:lstStyle>
            <a:lvl1pPr marL="0" indent="0">
              <a:buNone/>
              <a:defRPr lang="en-US" sz="24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0072DC-7326-43E7-806C-B690C439E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F89A0F-B8C6-4AA6-A9C4-4A454F422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57A616-A4F2-4FC5-88DE-B4E6BA542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653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B773D-D007-4687-BA9C-9F229829B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978407"/>
            <a:ext cx="4287393" cy="2450593"/>
          </a:xfrm>
          <a:prstGeom prst="rect">
            <a:avLst/>
          </a:prstGeom>
        </p:spPr>
        <p:txBody>
          <a:bodyPr anchor="b"/>
          <a:lstStyle>
            <a:lvl1pPr>
              <a:defRPr lang="en-US" sz="5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3A75FC-78D2-4EF5-884F-11B7BACF79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44648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CE0BB-D335-4391-A23F-194C575CA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32" y="3645074"/>
            <a:ext cx="4287393" cy="2223914"/>
          </a:xfrm>
        </p:spPr>
        <p:txBody>
          <a:bodyPr/>
          <a:lstStyle>
            <a:lvl1pPr marL="0" indent="0">
              <a:buNone/>
              <a:defRPr lang="en-US" sz="240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7701E1-B97B-4DA5-B9AD-07B7C1247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6D9CF8-F42F-4618-9F26-8BFE56487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CA2023-1ECA-4A96-BDC7-F7FA4368B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451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87A535-3CAC-46BC-B2B2-3AE83EC3A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506991" cy="21530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8EBDBD-59EC-46ED-BE79-6D37B531D6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600" y="3306870"/>
            <a:ext cx="10506991" cy="2572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21F5C-FD3D-42C7-90F4-5ECE6FFCF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4632" y="10058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1B8F32D-D8B6-4B9E-9CBF-DCAC30B7B93D}" type="datetimeFigureOut">
              <a:rPr lang="en-US" smtClean="0"/>
              <a:pPr/>
              <a:t>6/21/2022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63D50-6D0B-4963-97B9-A32AE6323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" y="641908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B5E08-CAC3-4C87-B143-5F8956AE90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9591" y="1005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0553ECD-7F6D-420D-93CA-D8D15EB427A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8D74AC-B125-4E11-BA53-E9E38396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DC76EBE-FB9D-4054-B5D8-19E3EAFE4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0617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0" r:id="rId6"/>
    <p:sldLayoutId id="2147483816" r:id="rId7"/>
    <p:sldLayoutId id="2147483817" r:id="rId8"/>
    <p:sldLayoutId id="2147483818" r:id="rId9"/>
    <p:sldLayoutId id="2147483819" r:id="rId10"/>
    <p:sldLayoutId id="214748382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35F60170-91B4-45F0-B88B-9C07AEC46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12326EF-1BFF-2258-474E-E2717B8E60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1412" y="582462"/>
            <a:ext cx="5008259" cy="5523976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br>
              <a:rPr lang="nb-NO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Våre kurs høsten 2022</a:t>
            </a:r>
            <a:br>
              <a:rPr lang="nb-NO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nb-NO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31. August kl.08.00-09.30:</a:t>
            </a:r>
            <a: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</a:t>
            </a:r>
            <a:b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Bruktbilhandel: Forbrukerkjøp fra næringsdrivendes ståsted</a:t>
            </a:r>
            <a:r>
              <a:rPr lang="nb-NO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 </a:t>
            </a:r>
            <a:b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adv. </a:t>
            </a:r>
            <a:r>
              <a:rPr lang="nb-NO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flm</a:t>
            </a:r>
            <a: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Oldeide</a:t>
            </a:r>
            <a:b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08. September kl.08.00-09.30:</a:t>
            </a:r>
            <a:br>
              <a:rPr lang="nb-NO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Oppsigelse i arbeidsforhold av adv. Westlye &amp; adv. Søyland</a:t>
            </a:r>
            <a:b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29. September kl.08.00-09.30: </a:t>
            </a:r>
            <a:br>
              <a:rPr lang="nb-NO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og bygningsrett 1/4 av adv. Tveit &amp; adv. Orre</a:t>
            </a:r>
            <a:b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20. Oktober kl.08.00-09.30: </a:t>
            </a:r>
            <a:br>
              <a:rPr lang="nb-NO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Landbruksrett</a:t>
            </a:r>
            <a:r>
              <a:rPr lang="nb-NO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</a:t>
            </a:r>
            <a: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adv. Seldal</a:t>
            </a:r>
            <a:b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27. Oktober kl.</a:t>
            </a:r>
            <a:r>
              <a:rPr lang="nb-NO" sz="14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</a:t>
            </a:r>
            <a:r>
              <a:rPr lang="nb-NO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.30-19.00: </a:t>
            </a:r>
            <a:br>
              <a:rPr lang="nb-NO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Samboerøkonomi</a:t>
            </a:r>
            <a:r>
              <a:rPr lang="nb-NO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</a:t>
            </a:r>
            <a: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adv. Undheim</a:t>
            </a:r>
            <a:b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 November kl.08.00-09.30: </a:t>
            </a:r>
            <a:br>
              <a:rPr lang="nb-NO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Sykefravær</a:t>
            </a:r>
            <a:r>
              <a:rPr lang="nb-NO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</a:t>
            </a:r>
            <a: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adv. Westlye &amp; adv. Søyland </a:t>
            </a:r>
            <a:b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01.Desember kl.08.00-09.30</a:t>
            </a:r>
            <a:br>
              <a:rPr lang="nb-NO" sz="14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og bygningsrett </a:t>
            </a:r>
            <a:r>
              <a:rPr lang="nb-NO" sz="1400" dirty="0">
                <a:latin typeface="Calibri" panose="020F0502020204030204" pitchFamily="34" charset="0"/>
                <a:cs typeface="Times New Roman" panose="02020603050405020304" pitchFamily="18" charset="0"/>
              </a:rPr>
              <a:t>2/4</a:t>
            </a:r>
            <a: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av adv. Tveit &amp; adv. Orre</a:t>
            </a:r>
            <a:b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b-NO" sz="1400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0D4BE5E-A277-4D2C-9B8A-205561BC7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Bilde 4">
            <a:extLst>
              <a:ext uri="{FF2B5EF4-FFF2-40B4-BE49-F238E27FC236}">
                <a16:creationId xmlns:a16="http://schemas.microsoft.com/office/drawing/2014/main" id="{F083B9F8-FF17-24BB-AC68-2E2C9E910ED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1" y="1751484"/>
            <a:ext cx="5008259" cy="3330492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D5EC73D-B34E-4B0B-8892-49C0610165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227425"/>
      </p:ext>
    </p:extLst>
  </p:cSld>
  <p:clrMapOvr>
    <a:masterClrMapping/>
  </p:clrMapOvr>
</p:sld>
</file>

<file path=ppt/theme/theme1.xml><?xml version="1.0" encoding="utf-8"?>
<a:theme xmlns:a="http://schemas.openxmlformats.org/drawingml/2006/main" name="LevelVTI">
  <a:themeElements>
    <a:clrScheme name="Custom 88">
      <a:dk1>
        <a:sysClr val="windowText" lastClr="000000"/>
      </a:dk1>
      <a:lt1>
        <a:sysClr val="window" lastClr="FFFFFF"/>
      </a:lt1>
      <a:dk2>
        <a:srgbClr val="182230"/>
      </a:dk2>
      <a:lt2>
        <a:srgbClr val="F2F2F2"/>
      </a:lt2>
      <a:accent1>
        <a:srgbClr val="00BAC8"/>
      </a:accent1>
      <a:accent2>
        <a:srgbClr val="794DFF"/>
      </a:accent2>
      <a:accent3>
        <a:srgbClr val="00D17D"/>
      </a:accent3>
      <a:accent4>
        <a:srgbClr val="E69500"/>
      </a:accent4>
      <a:accent5>
        <a:srgbClr val="FE5D21"/>
      </a:accent5>
      <a:accent6>
        <a:srgbClr val="939393"/>
      </a:accent6>
      <a:hlink>
        <a:srgbClr val="3E8FF1"/>
      </a:hlink>
      <a:folHlink>
        <a:srgbClr val="939393"/>
      </a:folHlink>
    </a:clrScheme>
    <a:fontScheme name="Seaford">
      <a:majorFont>
        <a:latin typeface="Seaford"/>
        <a:ea typeface=""/>
        <a:cs typeface=""/>
      </a:majorFont>
      <a:minorFont>
        <a:latin typeface="Seafor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velVTI" id="{64F43929-0387-4D33-907F-72B939BCAF99}" vid="{D804DF84-3298-4A39-BA0E-21F83D68BC2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143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Seaford</vt:lpstr>
      <vt:lpstr>LevelVTI</vt:lpstr>
      <vt:lpstr> Våre kurs høsten 2022  31. August kl.08.00-09.30:   Bruktbilhandel: Forbrukerkjøp fra næringsdrivendes ståsted av  adv. flm. Oldeide  08. September kl.08.00-09.30: Oppsigelse i arbeidsforhold av adv. Westlye &amp; adv. Søyland  29. September kl.08.00-09.30:  Plan og bygningsrett 1/4 av adv. Tveit &amp; adv. Orre  20. Oktober kl.08.00-09.30:  Landbruksrett av adv. Seldal  27. Oktober kl.17.30-19.00:  Samboerøkonomi av adv. Undheim  10. November kl.08.00-09.30:  Sykefravær av adv. Westlye &amp; adv. Søyland   01.Desember kl.08.00-09.30 Plan og bygningsrett 2/4 av adv. Tveit &amp; adv. Orre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Våre kurs høsten 2022  31. August kl.08.00-09.30:   Bruktbilhandel: Forbrukerkjøp fra næringsdrivendes ståsted av adv. flm. Oldeide  08. September kl.08.00-09.30: Oppsigelse i arbeidsforhold av adv. Westlye &amp; adv. Søyland  29. September kl.08.00-09.30:  Plan og bygningsrett 1/4 av adv. Tveit &amp; adv. Orre  20. Oktober kl.08.00-09.30:  Landbruksrett av adv. Seldal  27. Oktober kl.17.30-19.00:  Samboerøkonomi av adv. Undheim  10. November kl.08.00-09.30:  Sykefravær av adv. Westlye &amp; adv. Søyland   01.Desember kl.08.00-09.30 Plan og bygningsrett 2/4 av adv. Tveit &amp; adv. Orre </dc:title>
  <dc:creator>Lena Eide Lind</dc:creator>
  <cp:lastModifiedBy>Lena Eide Lind</cp:lastModifiedBy>
  <cp:revision>2</cp:revision>
  <dcterms:created xsi:type="dcterms:W3CDTF">2022-06-21T12:54:41Z</dcterms:created>
  <dcterms:modified xsi:type="dcterms:W3CDTF">2022-06-21T13:05:27Z</dcterms:modified>
</cp:coreProperties>
</file>